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media/image18.jfif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1" r:id="rId7"/>
    <p:sldId id="262" r:id="rId8"/>
    <p:sldId id="263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ARAJ SAHU" initials="LS" lastIdx="1" clrIdx="0">
    <p:extLst>
      <p:ext uri="{19B8F6BF-5375-455C-9EA6-DF929625EA0E}">
        <p15:presenceInfo xmlns:p15="http://schemas.microsoft.com/office/powerpoint/2012/main" userId="d8a117e6b14232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48"/>
    <a:srgbClr val="00153E"/>
    <a:srgbClr val="FF860D"/>
    <a:srgbClr val="E6E6E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C1F-46A0-A6BB-6FDA1B81E8C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C1F-46A0-A6BB-6FDA1B81E8C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C1F-46A0-A6BB-6FDA1B81E8C0}"/>
              </c:ext>
            </c:extLst>
          </c:dPt>
          <c:cat>
            <c:strRef>
              <c:f>Sheet1!$A$2:$A$4</c:f>
              <c:strCache>
                <c:ptCount val="3"/>
                <c:pt idx="0">
                  <c:v>Gym</c:v>
                </c:pt>
                <c:pt idx="1">
                  <c:v>Yoga</c:v>
                </c:pt>
                <c:pt idx="2">
                  <c:v>Diet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84-47ED-A9D7-4E74AE975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2T17:41:06.95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964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41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115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15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77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33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25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67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38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76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3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B0CD2-0BE0-4F5D-B38B-15820CD1208F}" type="datetimeFigureOut">
              <a:rPr lang="en-IN" smtClean="0"/>
              <a:t>12-08-2021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B2D6-E4C9-40A1-A116-44C59D8A38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30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179"/>
          <a:stretch/>
        </p:blipFill>
        <p:spPr>
          <a:xfrm>
            <a:off x="-33554" y="0"/>
            <a:ext cx="12225554" cy="70104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459832" y="9276933"/>
            <a:ext cx="9144000" cy="1655762"/>
          </a:xfrm>
        </p:spPr>
        <p:txBody>
          <a:bodyPr>
            <a:normAutofit/>
          </a:bodyPr>
          <a:lstStyle/>
          <a:p>
            <a:endParaRPr lang="en-IN" sz="8800" dirty="0">
              <a:solidFill>
                <a:schemeClr val="bg1"/>
              </a:solidFill>
              <a:latin typeface="a Astro Space" panose="02000503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7" r="13208" b="37704"/>
          <a:stretch/>
        </p:blipFill>
        <p:spPr>
          <a:xfrm>
            <a:off x="-631483" y="4959567"/>
            <a:ext cx="6988901" cy="205083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77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5000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  <a:gs pos="8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-16055681" y="1809091"/>
            <a:ext cx="13752095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96337" y="8935452"/>
            <a:ext cx="637674" cy="273468"/>
          </a:xfrm>
        </p:spPr>
        <p:txBody>
          <a:bodyPr>
            <a:normAutofit fontScale="55000" lnSpcReduction="20000"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50232" y="1620253"/>
            <a:ext cx="56949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</a:rPr>
              <a:t>Our</a:t>
            </a:r>
          </a:p>
          <a:p>
            <a:r>
              <a:rPr lang="en-US" sz="8000" b="1" dirty="0" smtClean="0">
                <a:solidFill>
                  <a:schemeClr val="bg1"/>
                </a:solidFill>
              </a:rPr>
              <a:t>Onboarding</a:t>
            </a:r>
          </a:p>
          <a:p>
            <a:r>
              <a:rPr lang="en-US" sz="8000" b="1" dirty="0" smtClean="0">
                <a:solidFill>
                  <a:schemeClr val="bg1"/>
                </a:solidFill>
              </a:rPr>
              <a:t>Plan</a:t>
            </a:r>
            <a:endParaRPr lang="en-IN" sz="8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4344" y="234388"/>
            <a:ext cx="4459705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1"/>
                </a:solidFill>
              </a:rPr>
              <a:t>About Us</a:t>
            </a:r>
            <a:endParaRPr lang="en-US" dirty="0" smtClean="0">
              <a:solidFill>
                <a:schemeClr val="bg1"/>
              </a:solidFill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1"/>
                </a:solidFill>
              </a:rPr>
              <a:t>Our Program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1"/>
                </a:solidFill>
              </a:rPr>
              <a:t>Our Market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1"/>
                </a:solidFill>
              </a:rPr>
              <a:t>Pricings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1"/>
                </a:solidFill>
              </a:rPr>
              <a:t>Our Team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7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/>
        </p:blipFill>
        <p:spPr>
          <a:xfrm>
            <a:off x="0" y="-4496435"/>
            <a:ext cx="12192000" cy="7772400"/>
          </a:xfrm>
        </p:spPr>
      </p:pic>
      <p:sp>
        <p:nvSpPr>
          <p:cNvPr id="7" name="Rectangle 6"/>
          <p:cNvSpPr/>
          <p:nvPr/>
        </p:nvSpPr>
        <p:spPr>
          <a:xfrm>
            <a:off x="2072640" y="2682240"/>
            <a:ext cx="807720" cy="807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337560" y="3086100"/>
            <a:ext cx="10073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Sole Survivor" panose="02000603000000000000" pitchFamily="2" charset="0"/>
              </a:rPr>
              <a:t>WHAT IS FITNESS BAR ?</a:t>
            </a:r>
            <a:endParaRPr lang="en-IN" sz="6600" dirty="0">
              <a:solidFill>
                <a:schemeClr val="bg1"/>
              </a:solidFill>
              <a:latin typeface="Sole Survivor" panose="02000603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549676"/>
            <a:ext cx="116252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bg1"/>
                </a:solidFill>
              </a:rPr>
              <a:t>“Our </a:t>
            </a:r>
            <a:r>
              <a:rPr lang="en-US" sz="4800" b="1" i="1" dirty="0">
                <a:solidFill>
                  <a:schemeClr val="bg1"/>
                </a:solidFill>
              </a:rPr>
              <a:t>goal is to make health and fitness attainable, affordable and approachable</a:t>
            </a:r>
            <a:r>
              <a:rPr lang="en-US" sz="4800" b="1" i="1" dirty="0" smtClean="0">
                <a:solidFill>
                  <a:schemeClr val="bg1"/>
                </a:solidFill>
              </a:rPr>
              <a:t>.”</a:t>
            </a:r>
            <a:endParaRPr lang="en-US" sz="4800" b="1" i="1" dirty="0">
              <a:solidFill>
                <a:schemeClr val="bg1"/>
              </a:solidFill>
            </a:endParaRPr>
          </a:p>
          <a:p>
            <a:pPr algn="ctr"/>
            <a:endParaRPr lang="en-IN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747" y="0"/>
            <a:ext cx="6431280" cy="6858000"/>
          </a:xfrm>
          <a:prstGeom prst="parallelogram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-712247" y="-205740"/>
            <a:ext cx="1722120" cy="726948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11034" y="0"/>
            <a:ext cx="43110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ABOUT</a:t>
            </a:r>
            <a:r>
              <a:rPr lang="en-US" sz="7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US</a:t>
            </a:r>
            <a:endParaRPr lang="en-IN" sz="7000" dirty="0">
              <a:latin typeface="Tw Cen MT Condensed Extra Bold" panose="020B08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39568" y="1092875"/>
            <a:ext cx="628246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“Created </a:t>
            </a:r>
            <a:r>
              <a:rPr lang="en-US" sz="2800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to help you live a </a:t>
            </a:r>
            <a:endParaRPr lang="en-US" sz="2800" i="1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n-US" sz="2800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better</a:t>
            </a:r>
            <a:r>
              <a:rPr lang="en-US" sz="2800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n-US" sz="2800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happier, healthier </a:t>
            </a:r>
            <a:r>
              <a:rPr lang="en-US" sz="2800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life</a:t>
            </a:r>
            <a:r>
              <a:rPr lang="en-US" sz="2800" i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.”</a:t>
            </a:r>
            <a:endParaRPr lang="en-US" sz="2800" i="1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Illuma Black" panose="00000A00000000000000" pitchFamily="2" charset="0"/>
              </a:rPr>
              <a:t>We believe fitness should be accessible to everyone, </a:t>
            </a:r>
            <a:r>
              <a:rPr lang="en-US" sz="2800" dirty="0" smtClean="0">
                <a:solidFill>
                  <a:schemeClr val="bg1"/>
                </a:solidFill>
                <a:latin typeface="Illuma Black" panose="00000A00000000000000" pitchFamily="2" charset="0"/>
              </a:rPr>
              <a:t>everywhere, regardless of income </a:t>
            </a:r>
            <a:r>
              <a:rPr lang="en-US" sz="2800" dirty="0">
                <a:solidFill>
                  <a:schemeClr val="bg1"/>
                </a:solidFill>
                <a:latin typeface="Illuma Black" panose="00000A00000000000000" pitchFamily="2" charset="0"/>
              </a:rPr>
              <a:t>level or access to a </a:t>
            </a:r>
            <a:r>
              <a:rPr lang="en-US" sz="2800" dirty="0" smtClean="0">
                <a:solidFill>
                  <a:schemeClr val="bg1"/>
                </a:solidFill>
                <a:latin typeface="Illuma Black" panose="00000A00000000000000" pitchFamily="2" charset="0"/>
              </a:rPr>
              <a:t>gym. That's </a:t>
            </a:r>
            <a:r>
              <a:rPr lang="en-US" sz="2800" dirty="0">
                <a:solidFill>
                  <a:schemeClr val="bg1"/>
                </a:solidFill>
                <a:latin typeface="Illuma Black" panose="00000A00000000000000" pitchFamily="2" charset="0"/>
              </a:rPr>
              <a:t>why we offer hundreds of free, </a:t>
            </a:r>
            <a:r>
              <a:rPr lang="en-US" sz="2800" dirty="0" smtClean="0">
                <a:solidFill>
                  <a:schemeClr val="bg1"/>
                </a:solidFill>
                <a:latin typeface="Illuma Black" panose="00000A00000000000000" pitchFamily="2" charset="0"/>
              </a:rPr>
              <a:t>full-length </a:t>
            </a:r>
            <a:r>
              <a:rPr lang="en-US" sz="2800" dirty="0">
                <a:solidFill>
                  <a:schemeClr val="bg1"/>
                </a:solidFill>
                <a:latin typeface="Illuma Black" panose="00000A00000000000000" pitchFamily="2" charset="0"/>
              </a:rPr>
              <a:t>workout </a:t>
            </a:r>
            <a:r>
              <a:rPr lang="en-US" sz="2800" dirty="0" smtClean="0">
                <a:solidFill>
                  <a:schemeClr val="bg1"/>
                </a:solidFill>
                <a:latin typeface="Illuma Black" panose="00000A00000000000000" pitchFamily="2" charset="0"/>
              </a:rPr>
              <a:t>videos, the </a:t>
            </a:r>
            <a:r>
              <a:rPr lang="en-US" sz="2800" dirty="0">
                <a:solidFill>
                  <a:schemeClr val="bg1"/>
                </a:solidFill>
                <a:latin typeface="Illuma Black" panose="00000A00000000000000" pitchFamily="2" charset="0"/>
              </a:rPr>
              <a:t>most affordable and effective workout programs on the </a:t>
            </a:r>
            <a:r>
              <a:rPr lang="en-US" sz="2800" dirty="0" smtClean="0">
                <a:solidFill>
                  <a:schemeClr val="bg1"/>
                </a:solidFill>
                <a:latin typeface="Illuma Black" panose="00000A00000000000000" pitchFamily="2" charset="0"/>
              </a:rPr>
              <a:t>web</a:t>
            </a:r>
            <a:r>
              <a:rPr lang="en-US" sz="2800" dirty="0">
                <a:solidFill>
                  <a:schemeClr val="bg1"/>
                </a:solidFill>
                <a:latin typeface="Illuma Black" panose="00000A00000000000000" pitchFamily="2" charset="0"/>
              </a:rPr>
              <a:t>, meal plans, and helpful health, nutrition and fitness information.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06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5" y="4520664"/>
            <a:ext cx="3200017" cy="2135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r="29986"/>
          <a:stretch/>
        </p:blipFill>
        <p:spPr>
          <a:xfrm>
            <a:off x="163987" y="174478"/>
            <a:ext cx="3316335" cy="4051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28" y="174478"/>
            <a:ext cx="2899252" cy="24682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9123" y="21404"/>
            <a:ext cx="45817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OUR PROGRAM</a:t>
            </a:r>
            <a:endParaRPr lang="en-IN" sz="6000" i="1" dirty="0">
              <a:latin typeface="Impact" panose="020B080603090205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0305" y="3489960"/>
            <a:ext cx="664575" cy="664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438425" y="1107637"/>
            <a:ext cx="517002" cy="5293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426" y="2143158"/>
            <a:ext cx="1263855" cy="82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41" y="3118204"/>
            <a:ext cx="1021938" cy="10363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123" y="4302614"/>
            <a:ext cx="970756" cy="11046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7941" y="5588612"/>
            <a:ext cx="860664" cy="8242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40095" y="1015663"/>
            <a:ext cx="4543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 provide free and premium services to all. So that everyone can join and we can make world a better place.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3" r="25258"/>
          <a:stretch/>
        </p:blipFill>
        <p:spPr>
          <a:xfrm>
            <a:off x="3839620" y="2978013"/>
            <a:ext cx="2837841" cy="3753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9879" y="2277979"/>
            <a:ext cx="38896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Workout Videos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Custom Workouts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Meal Plans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Workout Programs</a:t>
            </a:r>
          </a:p>
          <a:p>
            <a:endParaRPr lang="en-US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4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844589" y="1588169"/>
            <a:ext cx="4347411" cy="5269831"/>
          </a:xfrm>
          <a:prstGeom prst="rect">
            <a:avLst/>
          </a:prstGeom>
          <a:solidFill>
            <a:srgbClr val="FF86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844589" y="1"/>
            <a:ext cx="4347411" cy="15881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857438684"/>
              </p:ext>
            </p:extLst>
          </p:nvPr>
        </p:nvGraphicFramePr>
        <p:xfrm>
          <a:off x="-1668379" y="0"/>
          <a:ext cx="951296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19"/>
          <a:stretch/>
        </p:blipFill>
        <p:spPr>
          <a:xfrm>
            <a:off x="8216814" y="881562"/>
            <a:ext cx="3718511" cy="1977551"/>
          </a:xfrm>
          <a:prstGeom prst="round1Rect">
            <a:avLst>
              <a:gd name="adj" fmla="val 0"/>
            </a:avLst>
          </a:prstGeom>
        </p:spPr>
      </p:pic>
      <p:sp>
        <p:nvSpPr>
          <p:cNvPr id="9" name="TextBox 8"/>
          <p:cNvSpPr txBox="1"/>
          <p:nvPr/>
        </p:nvSpPr>
        <p:spPr>
          <a:xfrm>
            <a:off x="8153102" y="3059668"/>
            <a:ext cx="38459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Target Audience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Our Market</a:t>
            </a:r>
          </a:p>
          <a:p>
            <a:endParaRPr lang="en-US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2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89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0715" y="721894"/>
            <a:ext cx="5887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Our Packages</a:t>
            </a:r>
          </a:p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Pricing Tables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3916" y="2045333"/>
            <a:ext cx="7684168" cy="35854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6015789" y="2474477"/>
            <a:ext cx="0" cy="2727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32220" y="2182089"/>
            <a:ext cx="2771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ysClr val="windowText" lastClr="000000"/>
                </a:solidFill>
              </a:rPr>
              <a:t>Silver Plan</a:t>
            </a:r>
            <a:endParaRPr lang="en-IN" sz="320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4509" y="2753614"/>
            <a:ext cx="30289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YOGA VIDEOS</a:t>
            </a:r>
          </a:p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LIVE SESSIONS</a:t>
            </a:r>
          </a:p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FITNESS PLANS</a:t>
            </a:r>
          </a:p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DIET PLANS</a:t>
            </a:r>
          </a:p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EXTENDED DIET PLANS</a:t>
            </a:r>
          </a:p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Franklin Gothic Medium" panose="020B0603020102020204" pitchFamily="34" charset="0"/>
              </a:rPr>
              <a:t>1 Month Plan</a:t>
            </a:r>
            <a:endParaRPr lang="en-IN" sz="2400" b="1" dirty="0">
              <a:latin typeface="Franklin Gothic Medium" panose="020B06030201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85535" y="2234706"/>
            <a:ext cx="3206861" cy="32068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563411" y="2753614"/>
            <a:ext cx="30289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YOGA VIDEOS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LIVE SESSIONS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FITNESS PLANS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DIET PLANS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EXTENDED DIET </a:t>
            </a:r>
            <a:r>
              <a:rPr lang="en-US" sz="2400" b="1" dirty="0" smtClean="0">
                <a:solidFill>
                  <a:schemeClr val="bg1"/>
                </a:solidFill>
              </a:rPr>
              <a:t>PLANS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Franklin Gothic Medium" panose="020B0603020102020204" pitchFamily="34" charset="0"/>
              </a:rPr>
              <a:t>1 Year Plan</a:t>
            </a:r>
            <a:endParaRPr lang="en-US" sz="2400" b="1" dirty="0" smtClean="0">
              <a:solidFill>
                <a:srgbClr val="FF0000"/>
              </a:solidFill>
              <a:latin typeface="Franklin Gothic Medium" panose="020B0603020102020204" pitchFamily="34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998998" y="2216603"/>
            <a:ext cx="2771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Gold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Plan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7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35432" y="1113905"/>
            <a:ext cx="2310938" cy="2310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6639098" y="1113905"/>
            <a:ext cx="2310938" cy="2310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253346" y="116378"/>
            <a:ext cx="3541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Our Team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" y="1113905"/>
            <a:ext cx="2310938" cy="2310938"/>
          </a:xfrm>
          <a:prstGeom prst="ellipse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3469" y="3923607"/>
            <a:ext cx="2787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</a:rPr>
              <a:t>Lingaraj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Sahu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800" i="1" dirty="0" err="1" smtClean="0">
                <a:solidFill>
                  <a:schemeClr val="bg1"/>
                </a:solidFill>
              </a:rPr>
              <a:t>B.tech</a:t>
            </a:r>
            <a:endParaRPr lang="en-IN" sz="2800" i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97134" y="3966797"/>
            <a:ext cx="3003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Vijay </a:t>
            </a:r>
            <a:r>
              <a:rPr lang="en-US" sz="2800" b="1" dirty="0" err="1" smtClean="0">
                <a:solidFill>
                  <a:schemeClr val="bg1"/>
                </a:solidFill>
              </a:rPr>
              <a:t>Pratap</a:t>
            </a:r>
            <a:r>
              <a:rPr lang="en-US" sz="2800" b="1" dirty="0" smtClean="0">
                <a:solidFill>
                  <a:schemeClr val="bg1"/>
                </a:solidFill>
              </a:rPr>
              <a:t> Singh</a:t>
            </a:r>
          </a:p>
          <a:p>
            <a:pPr algn="ctr"/>
            <a:r>
              <a:rPr lang="en-US" sz="2800" i="1" dirty="0" err="1" smtClean="0">
                <a:solidFill>
                  <a:schemeClr val="bg1"/>
                </a:solidFill>
              </a:rPr>
              <a:t>M.tech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0800" y="3966797"/>
            <a:ext cx="2787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</a:rPr>
              <a:t>Shivam</a:t>
            </a:r>
            <a:r>
              <a:rPr lang="en-US" sz="2800" b="1" dirty="0" smtClean="0">
                <a:solidFill>
                  <a:schemeClr val="bg1"/>
                </a:solidFill>
              </a:rPr>
              <a:t> Kumar</a:t>
            </a:r>
          </a:p>
          <a:p>
            <a:pPr algn="ctr"/>
            <a:r>
              <a:rPr lang="en-US" sz="2800" i="1" dirty="0" err="1" smtClean="0">
                <a:solidFill>
                  <a:schemeClr val="bg1"/>
                </a:solidFill>
              </a:rPr>
              <a:t>B.tech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04466" y="3966797"/>
            <a:ext cx="2787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</a:rPr>
              <a:t>Sajan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Sanouria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800" i="1" dirty="0" err="1" smtClean="0">
                <a:solidFill>
                  <a:schemeClr val="bg1"/>
                </a:solidFill>
              </a:rPr>
              <a:t>B.tech</a:t>
            </a:r>
            <a:endParaRPr lang="en-IN" sz="28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716505" y="5117432"/>
            <a:ext cx="0" cy="86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80547" y="5117432"/>
            <a:ext cx="0" cy="86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778525" y="5117432"/>
            <a:ext cx="0" cy="86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762357" y="5117432"/>
            <a:ext cx="0" cy="86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767" y="6223423"/>
            <a:ext cx="259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lingarajs2002@gmail.com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35432" y="6180233"/>
            <a:ext cx="259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lingarajs2002@gmail.com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9097" y="6180233"/>
            <a:ext cx="259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lingarajs2002@gmail.com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2762" y="6183206"/>
            <a:ext cx="259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lingarajs2002@gmail.com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245" y="1113905"/>
            <a:ext cx="2356731" cy="2356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594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6274"/>
            <a:ext cx="12192000" cy="79408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179" y="16042"/>
            <a:ext cx="5438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We are Here</a:t>
            </a:r>
          </a:p>
          <a:p>
            <a:r>
              <a:rPr lang="en-US" sz="6000" b="1" dirty="0" smtClean="0">
                <a:solidFill>
                  <a:schemeClr val="bg1"/>
                </a:solidFill>
              </a:rPr>
              <a:t>Our Location</a:t>
            </a:r>
            <a:endParaRPr lang="en-IN" sz="6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179" y="1583236"/>
            <a:ext cx="31442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Balay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Gumamela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Gym Hall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UP </a:t>
            </a:r>
            <a:r>
              <a:rPr lang="en-US" sz="2400" dirty="0" err="1" smtClean="0">
                <a:solidFill>
                  <a:schemeClr val="bg1"/>
                </a:solidFill>
              </a:rPr>
              <a:t>Visayas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Miago</a:t>
            </a:r>
            <a:r>
              <a:rPr lang="en-US" sz="2400" dirty="0" smtClean="0">
                <a:solidFill>
                  <a:schemeClr val="bg1"/>
                </a:solidFill>
              </a:rPr>
              <a:t> 5023 Iloilo</a:t>
            </a:r>
          </a:p>
          <a:p>
            <a:r>
              <a:rPr lang="en-US" sz="2400" dirty="0" err="1" smtClean="0">
                <a:solidFill>
                  <a:schemeClr val="bg1"/>
                </a:solidFill>
              </a:rPr>
              <a:t>Miagao</a:t>
            </a:r>
            <a:r>
              <a:rPr lang="en-US" sz="2400" dirty="0" smtClean="0">
                <a:solidFill>
                  <a:schemeClr val="bg1"/>
                </a:solidFill>
              </a:rPr>
              <a:t> 5023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29" y="622703"/>
            <a:ext cx="7304411" cy="38625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179" y="5630779"/>
            <a:ext cx="710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www.fitnessbar.glitch.me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6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</TotalTime>
  <Words>214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 Astro Space</vt:lpstr>
      <vt:lpstr>Arial</vt:lpstr>
      <vt:lpstr>Arial Black</vt:lpstr>
      <vt:lpstr>Berlin Sans FB Demi</vt:lpstr>
      <vt:lpstr>Calibri</vt:lpstr>
      <vt:lpstr>Calibri Light</vt:lpstr>
      <vt:lpstr>Franklin Gothic Medium</vt:lpstr>
      <vt:lpstr>Illuma Black</vt:lpstr>
      <vt:lpstr>Impact</vt:lpstr>
      <vt:lpstr>Sole Survivor</vt:lpstr>
      <vt:lpstr>Tw Cen MT Condensed Extra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Yogastah karmasth kousalam</dc:title>
  <dc:creator>LINGARAJ SAHU</dc:creator>
  <cp:lastModifiedBy>LINGARAJ SAHU</cp:lastModifiedBy>
  <cp:revision>29</cp:revision>
  <dcterms:created xsi:type="dcterms:W3CDTF">2021-08-09T15:18:27Z</dcterms:created>
  <dcterms:modified xsi:type="dcterms:W3CDTF">2021-08-12T12:15:17Z</dcterms:modified>
</cp:coreProperties>
</file>